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78" d="100"/>
          <a:sy n="78" d="100"/>
        </p:scale>
        <p:origin x="-1494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2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9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2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0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5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749F-08D9-456A-A759-E61C0487E6C4}" type="datetimeFigureOut">
              <a:rPr lang="el-GR" smtClean="0"/>
              <a:pPr/>
              <a:t>19/5/2016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FBF2E-3C21-419D-BB78-B94753DFEDF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ΠΡΟΣΚΛΗΣΗ</a:t>
            </a:r>
            <a:br>
              <a:rPr lang="el-GR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Το 65</a:t>
            </a:r>
            <a:r>
              <a:rPr lang="el-GR" sz="2000" baseline="30000" dirty="0" smtClean="0">
                <a:latin typeface="Times New Roman" pitchFamily="18" charset="0"/>
                <a:cs typeface="Times New Roman" pitchFamily="18" charset="0"/>
              </a:rPr>
              <a:t>ο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Δημοτικό Σχολείο Αθηνών σας καλεί σε μια υπέροχη βραδιά θεάτρου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την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Πέμπτη 9 Ιουνίου 2016 στις 18:30 για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να δώσουμε λύση σε ένα </a:t>
            </a:r>
            <a:r>
              <a:rPr lang="el-GR" sz="2000" u="sng" dirty="0" smtClean="0">
                <a:latin typeface="Times New Roman" pitchFamily="18" charset="0"/>
                <a:cs typeface="Times New Roman" pitchFamily="18" charset="0"/>
              </a:rPr>
              <a:t>ΜΥΣΤΗΡΙΟ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&amp; να διασκεδάσουμε ΟΛΟΙ μαζί με ένα </a:t>
            </a:r>
            <a:r>
              <a:rPr lang="el-GR" sz="2000" smtClean="0">
                <a:latin typeface="Times New Roman" pitchFamily="18" charset="0"/>
                <a:cs typeface="Times New Roman" pitchFamily="18" charset="0"/>
              </a:rPr>
              <a:t>ταξίδι </a:t>
            </a:r>
            <a:r>
              <a:rPr lang="el-GR" sz="2000" smtClean="0">
                <a:latin typeface="Times New Roman" pitchFamily="18" charset="0"/>
                <a:cs typeface="Times New Roman" pitchFamily="18" charset="0"/>
              </a:rPr>
              <a:t>στο </a:t>
            </a:r>
            <a:r>
              <a:rPr lang="el-GR" sz="2000" u="sng" smtClean="0">
                <a:latin typeface="Times New Roman" pitchFamily="18" charset="0"/>
                <a:cs typeface="Times New Roman" pitchFamily="18" charset="0"/>
              </a:rPr>
              <a:t>ΟΝΕΙΡΟ</a:t>
            </a:r>
            <a:r>
              <a:rPr lang="el-GR" sz="2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42902" y="2046821"/>
            <a:ext cx="3030141" cy="377332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Στ’ Τάξη αποχαιρετά το σχολείο με μαγεία!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Η Στ’ Τάξη αποχαιρετά το σχολείο με μαγεία!</a:t>
            </a:r>
          </a:p>
          <a:p>
            <a:pPr algn="ctr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«Όνειρο θερινής νυκτός»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Ουίλιαμ Σαίξπηρ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3483772" y="2075724"/>
            <a:ext cx="3031331" cy="2496277"/>
          </a:xfrm>
        </p:spPr>
        <p:txBody>
          <a:bodyPr>
            <a:normAutofit fontScale="70000" lnSpcReduction="20000"/>
          </a:bodyPr>
          <a:lstStyle/>
          <a:p>
            <a:pPr algn="ctr"/>
            <a:endParaRPr lang="el-GR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600" b="0" dirty="0" smtClean="0">
                <a:latin typeface="Times New Roman" pitchFamily="18" charset="0"/>
                <a:cs typeface="Times New Roman" pitchFamily="18" charset="0"/>
              </a:rPr>
              <a:t>«Μια περιπέτεια με την τηλεόραση» του </a:t>
            </a:r>
            <a:r>
              <a:rPr lang="el-GR" sz="2600" b="0" dirty="0" err="1" smtClean="0">
                <a:latin typeface="Times New Roman" pitchFamily="18" charset="0"/>
                <a:cs typeface="Times New Roman" pitchFamily="18" charset="0"/>
              </a:rPr>
              <a:t>Τζιάννι</a:t>
            </a:r>
            <a:r>
              <a:rPr lang="el-GR" sz="2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600" b="0" dirty="0" err="1" smtClean="0">
                <a:latin typeface="Times New Roman" pitchFamily="18" charset="0"/>
                <a:cs typeface="Times New Roman" pitchFamily="18" charset="0"/>
              </a:rPr>
              <a:t>Ροντάρι</a:t>
            </a:r>
            <a:r>
              <a:rPr lang="el-GR" sz="2600" b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l-GR" sz="2600" b="0" dirty="0" smtClean="0">
                <a:latin typeface="Times New Roman" pitchFamily="18" charset="0"/>
                <a:cs typeface="Times New Roman" pitchFamily="18" charset="0"/>
              </a:rPr>
              <a:t>Οι μαθητές του Ε2 εισβάλλουν στο ήσυχο σπίτι του κου </a:t>
            </a:r>
            <a:r>
              <a:rPr lang="el-GR" sz="2600" b="0" dirty="0" err="1" smtClean="0">
                <a:latin typeface="Times New Roman" pitchFamily="18" charset="0"/>
                <a:cs typeface="Times New Roman" pitchFamily="18" charset="0"/>
              </a:rPr>
              <a:t>Βερούτσι</a:t>
            </a:r>
            <a:r>
              <a:rPr lang="el-GR" sz="2600" b="0" dirty="0" smtClean="0">
                <a:latin typeface="Times New Roman" pitchFamily="18" charset="0"/>
                <a:cs typeface="Times New Roman" pitchFamily="18" charset="0"/>
              </a:rPr>
              <a:t> &amp; τον αναστατώνουν. Θα καταφέρει να βρει την ησυχία του &amp; με ποιο τρόπο άραγε;</a:t>
            </a:r>
          </a:p>
          <a:p>
            <a:pPr algn="ctr"/>
            <a:endParaRPr lang="el-GR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Εικόνα 1" descr="http://content-mcdn.elle.gr/filesystem/images/20130729/low/pegasus_LARGE_t_209761_10604430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658" y="2075723"/>
            <a:ext cx="3024334" cy="379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Εικόνα 1" descr="https://lh4.googleusercontent.com/-YZ01WTQqnDs/TWvKJkdmwVI/AAAAAAAAAEY/zph6ElV6MPc/s1600/2the_fairies_vale.jp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3006" y="4572000"/>
            <a:ext cx="3024336" cy="407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69</Words>
  <Application>Microsoft Office PowerPoint</Application>
  <PresentationFormat>Προβολή στην οθόνη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Office Theme</vt:lpstr>
      <vt:lpstr>ΠΡΟΣΚΛΗΣΗ Το 65ο Δημοτικό Σχολείο Αθηνών σας καλεί σε μια υπέροχη βραδιά θεάτρου την Πέμπτη 9 Ιουνίου 2016 στις 18:30 για να δώσουμε λύση σε ένα ΜΥΣΤΗΡΙΟ &amp; να διασκεδάσουμε ΟΛΟΙ μαζί με ένα ταξίδι στο ΟΝΕΙΡΟ.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ΠΡΟΣΚΛΗΣΗ Το 65ο Δημοτικό Σχολείο Αθηνών σας καλεί σε μια υπέροχη βραδιά θεατρού</dc:title>
  <dc:creator>Miltos</dc:creator>
  <cp:lastModifiedBy>Guest</cp:lastModifiedBy>
  <cp:revision>13</cp:revision>
  <dcterms:created xsi:type="dcterms:W3CDTF">2016-04-18T19:37:20Z</dcterms:created>
  <dcterms:modified xsi:type="dcterms:W3CDTF">2016-05-19T05:28:52Z</dcterms:modified>
</cp:coreProperties>
</file>