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B65C1-9609-4DAB-AAE4-CE3373805867}" type="datetimeFigureOut">
              <a:rPr lang="en-US"/>
              <a:pPr>
                <a:defRPr/>
              </a:pPr>
              <a:t>3/29/2015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150F2DF0-EFC8-4B72-A468-FDBA35FA1716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072428788"/>
      </p:ext>
    </p:extLst>
  </p:cSld>
  <p:clrMapOvr>
    <a:masterClrMapping/>
  </p:clrMapOvr>
  <p:transition spd="slow" advClick="0" advTm="4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4405-F5DF-4A47-A5A5-18A759EB6E1E}" type="datetimeFigureOut">
              <a:rPr lang="en-US"/>
              <a:pPr>
                <a:defRPr/>
              </a:pPr>
              <a:t>3/29/2015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DDDFD-C45F-41F9-A9AF-6F9E811B60A1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366497780"/>
      </p:ext>
    </p:extLst>
  </p:cSld>
  <p:clrMapOvr>
    <a:masterClrMapping/>
  </p:clrMapOvr>
  <p:transition spd="slow" advClick="0" advTm="4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BC4A2-01C5-46B4-BE37-0945C48C0216}" type="datetimeFigureOut">
              <a:rPr lang="en-US"/>
              <a:pPr>
                <a:defRPr/>
              </a:pPr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9C867-8BD8-470A-902A-2EFB8ABFF44B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976326622"/>
      </p:ext>
    </p:extLst>
  </p:cSld>
  <p:clrMapOvr>
    <a:masterClrMapping/>
  </p:clrMapOvr>
  <p:transition spd="slow" advClick="0" advTm="4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AED66-750D-492E-B30E-EFCC015D018F}" type="datetimeFigureOut">
              <a:rPr lang="en-US"/>
              <a:pPr>
                <a:defRPr/>
              </a:pPr>
              <a:t>3/29/2015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93F91D14-8E92-4EE5-8E97-6972E7476B40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615280307"/>
      </p:ext>
    </p:extLst>
  </p:cSld>
  <p:clrMapOvr>
    <a:masterClrMapping/>
  </p:clrMapOvr>
  <p:transition spd="slow" advClick="0" advTm="4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4564F-8214-40DF-A0C2-A976EA7510C6}" type="datetimeFigureOut">
              <a:rPr lang="en-US"/>
              <a:pPr>
                <a:defRPr/>
              </a:pPr>
              <a:t>3/29/2015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0D070-80A9-42D7-A68F-BE064D80EE57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00592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4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C67CF-DCF1-4515-93EF-3797A1D0F9CF}" type="datetimeFigureOut">
              <a:rPr lang="en-US"/>
              <a:pPr>
                <a:defRPr/>
              </a:pPr>
              <a:t>3/29/2015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160EE-86C8-4E48-B2F7-3AB1016B579F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042123992"/>
      </p:ext>
    </p:extLst>
  </p:cSld>
  <p:clrMapOvr>
    <a:masterClrMapping/>
  </p:clrMapOvr>
  <p:transition spd="slow" advClick="0" advTm="4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5B39D-E28B-4729-802F-AD54A4E45AC9}" type="datetimeFigureOut">
              <a:rPr lang="en-US"/>
              <a:pPr>
                <a:defRPr/>
              </a:pPr>
              <a:t>3/29/2015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F8432450-CD69-45D9-BAA0-7B4570BAA19C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352277165"/>
      </p:ext>
    </p:extLst>
  </p:cSld>
  <p:clrMapOvr>
    <a:masterClrMapping/>
  </p:clrMapOvr>
  <p:transition spd="slow" advClick="0" advTm="4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1FDC-5609-4CEC-A793-767D6F58F8D9}" type="datetimeFigureOut">
              <a:rPr lang="en-US"/>
              <a:pPr>
                <a:defRPr/>
              </a:pPr>
              <a:t>3/29/2015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75069-348F-4DE1-96C1-712FE59D53F8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723088741"/>
      </p:ext>
    </p:extLst>
  </p:cSld>
  <p:clrMapOvr>
    <a:masterClrMapping/>
  </p:clrMapOvr>
  <p:transition spd="slow" advClick="0" advTm="4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2BAAF-D3FD-450B-B0B0-2577376134A4}" type="datetimeFigureOut">
              <a:rPr lang="en-US"/>
              <a:pPr>
                <a:defRPr/>
              </a:pPr>
              <a:t>3/29/2015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43D9B-EE64-48B0-8EF6-EEB30863FF04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759397921"/>
      </p:ext>
    </p:extLst>
  </p:cSld>
  <p:clrMapOvr>
    <a:masterClrMapping/>
  </p:clrMapOvr>
  <p:transition spd="slow" advClick="0" advTm="4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BD4EE-7C36-4D32-912A-779092678B9A}" type="datetimeFigureOut">
              <a:rPr lang="en-US"/>
              <a:pPr>
                <a:defRPr/>
              </a:pPr>
              <a:t>3/29/2015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D78E-6790-43C1-8E6E-BB1F5BE3A3E5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875090336"/>
      </p:ext>
    </p:extLst>
  </p:cSld>
  <p:clrMapOvr>
    <a:masterClrMapping/>
  </p:clrMapOvr>
  <p:transition spd="slow" advClick="0" advTm="4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B26D7-59FC-4DE3-8143-8E9E637FF94E}" type="datetimeFigureOut">
              <a:rPr lang="en-US"/>
              <a:pPr>
                <a:defRPr/>
              </a:pPr>
              <a:t>3/29/2015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30D92-D63B-473B-9B24-236C2786314A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510489238"/>
      </p:ext>
    </p:extLst>
  </p:cSld>
  <p:clrMapOvr>
    <a:masterClrMapping/>
  </p:clrMapOvr>
  <p:transition spd="slow" advClick="0" advTm="4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B60FA9-E395-4264-873A-DAE14416D001}" type="datetimeFigureOut">
              <a:rPr lang="en-US"/>
              <a:pPr>
                <a:defRPr/>
              </a:pPr>
              <a:t>3/29/2015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07F93"/>
                </a:solidFill>
              </a:defRPr>
            </a:lvl1pPr>
          </a:lstStyle>
          <a:p>
            <a:fld id="{98775B1C-2299-4786-8DCF-CB3404254B97}" type="slidenum">
              <a:rPr lang="en-US" altLang="el-GR"/>
              <a:pPr/>
              <a:t>‹#›</a:t>
            </a:fld>
            <a:endParaRPr lang="en-US" altLang="el-G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0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2" r:id="rId10"/>
    <p:sldLayoutId id="2147483690" r:id="rId11"/>
  </p:sldLayoutIdLst>
  <p:transition spd="slow" advClick="0" advTm="4000">
    <p:zoom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Τίτλος"/>
          <p:cNvSpPr>
            <a:spLocks noGrp="1"/>
          </p:cNvSpPr>
          <p:nvPr>
            <p:ph type="ctrTitle"/>
          </p:nvPr>
        </p:nvSpPr>
        <p:spPr>
          <a:xfrm>
            <a:off x="381000" y="2286001"/>
            <a:ext cx="8458200" cy="1600199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ΤΗΕ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PREPARATION OF ROASTING THE LAMB.</a:t>
            </a:r>
            <a:endParaRPr lang="el-GR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 advClick="0" advTm="4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4 - Θέση εικόνας" descr="20130505_090107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8534400" cy="6206836"/>
          </a:xfrm>
        </p:spPr>
      </p:pic>
      <p:sp>
        <p:nvSpPr>
          <p:cNvPr id="11266" name="1 - Τίτλος"/>
          <p:cNvSpPr>
            <a:spLocks noGrp="1"/>
          </p:cNvSpPr>
          <p:nvPr>
            <p:ph type="title"/>
          </p:nvPr>
        </p:nvSpPr>
        <p:spPr>
          <a:xfrm>
            <a:off x="381000" y="4994275"/>
            <a:ext cx="5867400" cy="522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l-GR" smtClean="0"/>
          </a:p>
        </p:txBody>
      </p:sp>
      <p:sp>
        <p:nvSpPr>
          <p:cNvPr id="19460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  <p:transition spd="slow" advClick="0" advTm="4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4 - Θέση εικόνας" descr="20130505_090316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304799"/>
            <a:ext cx="8610600" cy="6262255"/>
          </a:xfrm>
        </p:spPr>
      </p:pic>
      <p:sp>
        <p:nvSpPr>
          <p:cNvPr id="12290" name="1 - Τίτλος"/>
          <p:cNvSpPr>
            <a:spLocks noGrp="1"/>
          </p:cNvSpPr>
          <p:nvPr>
            <p:ph type="title"/>
          </p:nvPr>
        </p:nvSpPr>
        <p:spPr>
          <a:xfrm>
            <a:off x="381000" y="4994275"/>
            <a:ext cx="5867400" cy="522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l-GR" smtClean="0"/>
          </a:p>
        </p:txBody>
      </p:sp>
      <p:sp>
        <p:nvSpPr>
          <p:cNvPr id="2048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  <p:transition spd="slow" advClick="0" advTm="4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4 - Θέση εικόνας" descr="20130505_101541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28599"/>
            <a:ext cx="8686800" cy="6317673"/>
          </a:xfrm>
        </p:spPr>
      </p:pic>
      <p:sp>
        <p:nvSpPr>
          <p:cNvPr id="13314" name="1 - Τίτλος"/>
          <p:cNvSpPr>
            <a:spLocks noGrp="1"/>
          </p:cNvSpPr>
          <p:nvPr>
            <p:ph type="title"/>
          </p:nvPr>
        </p:nvSpPr>
        <p:spPr>
          <a:xfrm>
            <a:off x="381000" y="4994275"/>
            <a:ext cx="5867400" cy="522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l-GR" smtClean="0"/>
          </a:p>
        </p:txBody>
      </p:sp>
      <p:sp>
        <p:nvSpPr>
          <p:cNvPr id="21508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  <p:transition spd="slow" advClick="0" advTm="4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4 - Θέση εικόνας" descr="20130505_104228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04799"/>
            <a:ext cx="8763000" cy="6373091"/>
          </a:xfrm>
        </p:spPr>
      </p:pic>
      <p:sp>
        <p:nvSpPr>
          <p:cNvPr id="14338" name="1 - Τίτλος"/>
          <p:cNvSpPr>
            <a:spLocks noGrp="1"/>
          </p:cNvSpPr>
          <p:nvPr>
            <p:ph type="title"/>
          </p:nvPr>
        </p:nvSpPr>
        <p:spPr>
          <a:xfrm>
            <a:off x="381000" y="4994275"/>
            <a:ext cx="5867400" cy="522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l-GR" smtClean="0"/>
          </a:p>
        </p:txBody>
      </p:sp>
      <p:sp>
        <p:nvSpPr>
          <p:cNvPr id="22532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  <p:transition spd="slow" advClick="0" advTm="4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4 - Θέση εικόνας" descr="20130505_121650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304799"/>
            <a:ext cx="8686800" cy="6317673"/>
          </a:xfrm>
        </p:spPr>
      </p:pic>
      <p:sp>
        <p:nvSpPr>
          <p:cNvPr id="15362" name="1 - Τίτλος"/>
          <p:cNvSpPr>
            <a:spLocks noGrp="1"/>
          </p:cNvSpPr>
          <p:nvPr>
            <p:ph type="title"/>
          </p:nvPr>
        </p:nvSpPr>
        <p:spPr>
          <a:xfrm>
            <a:off x="381000" y="4994275"/>
            <a:ext cx="5867400" cy="522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l-GR" smtClean="0"/>
          </a:p>
        </p:txBody>
      </p:sp>
      <p:sp>
        <p:nvSpPr>
          <p:cNvPr id="23556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  <p:transition spd="slow" advClick="0" advTm="4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ctrTitle"/>
          </p:nvPr>
        </p:nvSpPr>
        <p:spPr>
          <a:xfrm>
            <a:off x="381000" y="2057399"/>
            <a:ext cx="8458200" cy="40183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THE END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</p:spTree>
  </p:cSld>
  <p:clrMapOvr>
    <a:masterClrMapping/>
  </p:clrMapOvr>
  <p:transition spd="slow" advClick="0" advTm="4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2 - Θέση εικόνας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3074" name="1 - Τίτλος"/>
          <p:cNvSpPr>
            <a:spLocks noGrp="1"/>
          </p:cNvSpPr>
          <p:nvPr>
            <p:ph type="title"/>
          </p:nvPr>
        </p:nvSpPr>
        <p:spPr>
          <a:xfrm>
            <a:off x="381000" y="4994275"/>
            <a:ext cx="5867400" cy="522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l-GR" smtClean="0"/>
          </a:p>
        </p:txBody>
      </p:sp>
      <p:sp>
        <p:nvSpPr>
          <p:cNvPr id="11268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endParaRPr lang="el-GR" altLang="el-GR" smtClean="0"/>
          </a:p>
        </p:txBody>
      </p:sp>
      <p:pic>
        <p:nvPicPr>
          <p:cNvPr id="11269" name="Picture 2" descr="C:\Users\LENA\Desktop\Η διαδικασία ψησίματος του αρνιού5)\20130505_0748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8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4 - Θέση εικόνας" descr="20130505_074907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8534400" cy="6296998"/>
          </a:xfrm>
        </p:spPr>
      </p:pic>
      <p:sp>
        <p:nvSpPr>
          <p:cNvPr id="4098" name="1 - Τίτλος"/>
          <p:cNvSpPr>
            <a:spLocks noGrp="1"/>
          </p:cNvSpPr>
          <p:nvPr>
            <p:ph type="title"/>
          </p:nvPr>
        </p:nvSpPr>
        <p:spPr>
          <a:xfrm>
            <a:off x="381000" y="4994275"/>
            <a:ext cx="5867400" cy="522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l-GR" smtClean="0"/>
          </a:p>
        </p:txBody>
      </p:sp>
      <p:sp>
        <p:nvSpPr>
          <p:cNvPr id="12292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  <p:transition spd="slow" advClick="0" advTm="4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4 - Θέση εικόνας" descr="20130505_081201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8534400" cy="6206836"/>
          </a:xfrm>
        </p:spPr>
      </p:pic>
      <p:sp>
        <p:nvSpPr>
          <p:cNvPr id="5122" name="1 - Τίτλος"/>
          <p:cNvSpPr>
            <a:spLocks noGrp="1"/>
          </p:cNvSpPr>
          <p:nvPr>
            <p:ph type="title"/>
          </p:nvPr>
        </p:nvSpPr>
        <p:spPr>
          <a:xfrm>
            <a:off x="381000" y="4994275"/>
            <a:ext cx="5867400" cy="522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l-GR" smtClean="0"/>
          </a:p>
        </p:txBody>
      </p:sp>
      <p:sp>
        <p:nvSpPr>
          <p:cNvPr id="13316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  <p:transition spd="slow" advClick="0" advTm="4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4 - Θέση εικόνας" descr="20130505_081210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228599"/>
            <a:ext cx="8763000" cy="6373091"/>
          </a:xfrm>
        </p:spPr>
      </p:pic>
      <p:sp>
        <p:nvSpPr>
          <p:cNvPr id="6146" name="1 - Τίτλος"/>
          <p:cNvSpPr>
            <a:spLocks noGrp="1"/>
          </p:cNvSpPr>
          <p:nvPr>
            <p:ph type="title"/>
          </p:nvPr>
        </p:nvSpPr>
        <p:spPr>
          <a:xfrm>
            <a:off x="381000" y="4994275"/>
            <a:ext cx="5867400" cy="522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l-GR" smtClean="0"/>
          </a:p>
        </p:txBody>
      </p:sp>
      <p:sp>
        <p:nvSpPr>
          <p:cNvPr id="14340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  <p:transition spd="slow" advClick="0" advTm="4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4 - Θέση εικόνας" descr="20130505_083755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228599"/>
            <a:ext cx="8763000" cy="6373091"/>
          </a:xfrm>
        </p:spPr>
      </p:pic>
      <p:sp>
        <p:nvSpPr>
          <p:cNvPr id="7170" name="1 - Τίτλος"/>
          <p:cNvSpPr>
            <a:spLocks noGrp="1"/>
          </p:cNvSpPr>
          <p:nvPr>
            <p:ph type="title"/>
          </p:nvPr>
        </p:nvSpPr>
        <p:spPr>
          <a:xfrm>
            <a:off x="381000" y="4994275"/>
            <a:ext cx="5867400" cy="522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l-GR" smtClean="0"/>
          </a:p>
        </p:txBody>
      </p:sp>
      <p:sp>
        <p:nvSpPr>
          <p:cNvPr id="1536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  <p:transition spd="slow" advClick="0" advTm="4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4 - Θέση εικόνας" descr="20130505_084103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5" y="228600"/>
            <a:ext cx="8696325" cy="6324600"/>
          </a:xfrm>
        </p:spPr>
      </p:pic>
      <p:sp>
        <p:nvSpPr>
          <p:cNvPr id="8194" name="1 - Τίτλος"/>
          <p:cNvSpPr>
            <a:spLocks noGrp="1"/>
          </p:cNvSpPr>
          <p:nvPr>
            <p:ph type="title"/>
          </p:nvPr>
        </p:nvSpPr>
        <p:spPr>
          <a:xfrm>
            <a:off x="381000" y="4994275"/>
            <a:ext cx="5867400" cy="522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l-GR" smtClean="0"/>
          </a:p>
        </p:txBody>
      </p:sp>
      <p:sp>
        <p:nvSpPr>
          <p:cNvPr id="16388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  <p:transition spd="slow" advClick="0" advTm="4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4 - Θέση εικόνας" descr="20130505_084341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228599"/>
            <a:ext cx="8763000" cy="6373091"/>
          </a:xfrm>
        </p:spPr>
      </p:pic>
      <p:sp>
        <p:nvSpPr>
          <p:cNvPr id="9218" name="1 - Τίτλος"/>
          <p:cNvSpPr>
            <a:spLocks noGrp="1"/>
          </p:cNvSpPr>
          <p:nvPr>
            <p:ph type="title"/>
          </p:nvPr>
        </p:nvSpPr>
        <p:spPr>
          <a:xfrm>
            <a:off x="381000" y="4994275"/>
            <a:ext cx="5867400" cy="522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l-GR" smtClean="0"/>
          </a:p>
        </p:txBody>
      </p:sp>
      <p:sp>
        <p:nvSpPr>
          <p:cNvPr id="17412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  <p:transition spd="slow" advClick="0" advTm="4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4 - Θέση εικόνας" descr="20130505_085958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28599"/>
            <a:ext cx="8686800" cy="6317673"/>
          </a:xfrm>
        </p:spPr>
      </p:pic>
      <p:sp>
        <p:nvSpPr>
          <p:cNvPr id="10242" name="1 - Τίτλος"/>
          <p:cNvSpPr>
            <a:spLocks noGrp="1"/>
          </p:cNvSpPr>
          <p:nvPr>
            <p:ph type="title"/>
          </p:nvPr>
        </p:nvSpPr>
        <p:spPr>
          <a:xfrm>
            <a:off x="381000" y="4994275"/>
            <a:ext cx="5867400" cy="522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l-GR" smtClean="0"/>
          </a:p>
        </p:txBody>
      </p:sp>
      <p:sp>
        <p:nvSpPr>
          <p:cNvPr id="18436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  <p:transition spd="slow" advClick="0" advTm="4000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</TotalTime>
  <Words>9</Words>
  <Application>Microsoft Office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Franklin Gothic Medium</vt:lpstr>
      <vt:lpstr>Franklin Gothic Book</vt:lpstr>
      <vt:lpstr>Wingdings 2</vt:lpstr>
      <vt:lpstr>Calibri</vt:lpstr>
      <vt:lpstr>Trek</vt:lpstr>
      <vt:lpstr>ΤΗΕ PREPARATION OF ROASTING THE LAMB.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LENA</dc:creator>
  <cp:lastModifiedBy>Athanasios Giannopoulos</cp:lastModifiedBy>
  <cp:revision>16</cp:revision>
  <dcterms:created xsi:type="dcterms:W3CDTF">2015-03-25T13:12:15Z</dcterms:created>
  <dcterms:modified xsi:type="dcterms:W3CDTF">2015-03-29T15:16:57Z</dcterms:modified>
</cp:coreProperties>
</file>