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6" r:id="rId3"/>
    <p:sldId id="261" r:id="rId4"/>
  </p:sldIdLst>
  <p:sldSz cx="9144000" cy="6858000" type="screen4x3"/>
  <p:notesSz cx="9926638" cy="679767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624" cy="340264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5621698" y="0"/>
            <a:ext cx="4302624" cy="340264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0793455E-F6F4-44F7-8B50-CB8BA2EC97AD}" type="datetimeFigureOut">
              <a:rPr lang="el-GR" smtClean="0"/>
              <a:pPr/>
              <a:t>18/5/2016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992200" y="3228706"/>
            <a:ext cx="7942239" cy="3059116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2" y="6456324"/>
            <a:ext cx="4302624" cy="340264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5621698" y="6456324"/>
            <a:ext cx="4302624" cy="340264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66287315-A65B-4FEA-9792-6D4DEB92A93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230E-443F-44A2-80F1-900617490014}" type="datetime1">
              <a:rPr lang="el-GR" smtClean="0"/>
              <a:pPr/>
              <a:t>18/5/2016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50F-49CD-484E-BFF7-0918516FA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E3151-9C8E-4205-8043-13EAA6244755}" type="datetime1">
              <a:rPr lang="el-GR" smtClean="0"/>
              <a:pPr/>
              <a:t>18/5/2016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50F-49CD-484E-BFF7-0918516FA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3B27-9229-4EBA-B79F-52756E84F8BF}" type="datetime1">
              <a:rPr lang="el-GR" smtClean="0"/>
              <a:pPr/>
              <a:t>18/5/2016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50F-49CD-484E-BFF7-0918516FA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956E-B8BE-49C1-B7CE-13E87947629E}" type="datetime1">
              <a:rPr lang="el-GR" smtClean="0"/>
              <a:pPr/>
              <a:t>18/5/2016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50F-49CD-484E-BFF7-0918516FA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0C702-52F7-4D0A-B540-5712093063EE}" type="datetime1">
              <a:rPr lang="el-GR" smtClean="0"/>
              <a:pPr/>
              <a:t>18/5/2016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50F-49CD-484E-BFF7-0918516FA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9892-2BA0-4755-82E4-2754F32777CE}" type="datetime1">
              <a:rPr lang="el-GR" smtClean="0"/>
              <a:pPr/>
              <a:t>18/5/2016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50F-49CD-484E-BFF7-0918516FA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ABCF3-C92A-47A1-B48E-264522194511}" type="datetime1">
              <a:rPr lang="el-GR" smtClean="0"/>
              <a:pPr/>
              <a:t>18/5/2016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50F-49CD-484E-BFF7-0918516FA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E970C-7C9C-4A7F-8B09-AEC9309B440C}" type="datetime1">
              <a:rPr lang="el-GR" smtClean="0"/>
              <a:pPr/>
              <a:t>18/5/2016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50F-49CD-484E-BFF7-0918516FA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8EC83-744C-4B69-932C-6A7188A9438E}" type="datetime1">
              <a:rPr lang="el-GR" smtClean="0"/>
              <a:pPr/>
              <a:t>18/5/2016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50F-49CD-484E-BFF7-0918516FA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B14ED-517B-49BE-92A0-BB0533B727EC}" type="datetime1">
              <a:rPr lang="el-GR" smtClean="0"/>
              <a:pPr/>
              <a:t>18/5/2016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50F-49CD-484E-BFF7-0918516FA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83C6-9082-476B-9CCE-181F41943F9E}" type="datetime1">
              <a:rPr lang="el-GR" smtClean="0"/>
              <a:pPr/>
              <a:t>18/5/2016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50F-49CD-484E-BFF7-0918516FA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0228A-DF87-4D54-BA81-93F8A9AC9D86}" type="datetime1">
              <a:rPr lang="el-GR" smtClean="0"/>
              <a:pPr/>
              <a:t>18/5/2016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8A50F-49CD-484E-BFF7-0918516FA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dirty="0" smtClean="0"/>
              <a:t>					               </a:t>
            </a:r>
            <a:r>
              <a:rPr lang="el-GR" sz="2000" dirty="0" smtClean="0"/>
              <a:t>ΘΕΑΤΡΙΚΗ ΒΡΑΔΙΑ</a:t>
            </a:r>
            <a:br>
              <a:rPr lang="el-GR" sz="2000" dirty="0" smtClean="0"/>
            </a:br>
            <a:r>
              <a:rPr lang="en-US" sz="2000" dirty="0" smtClean="0"/>
              <a:t>				                  </a:t>
            </a:r>
            <a:r>
              <a:rPr lang="el-GR" sz="2000" dirty="0" smtClean="0"/>
              <a:t>65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ΔΗΜΟΤΙΚΟ ΣΧΟΛΕΙΟ ΑΘΗΝΑΣ</a:t>
            </a:r>
            <a:endParaRPr lang="el-GR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16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0" dirty="0" smtClean="0">
                <a:latin typeface="Times New Roman" pitchFamily="18" charset="0"/>
                <a:cs typeface="Times New Roman" pitchFamily="18" charset="0"/>
              </a:rPr>
            </a:br>
            <a:endParaRPr lang="el-GR" sz="1600" b="0" dirty="0"/>
          </a:p>
        </p:txBody>
      </p:sp>
      <p:pic>
        <p:nvPicPr>
          <p:cNvPr id="8" name="Content Placeholder 7" descr="http://ebooks.edu.gr/modules/ebook/show.php/DSDIM-F113/323/2172,7945/images/image103.jpg"/>
          <p:cNvPicPr>
            <a:picLocks noGrp="1"/>
          </p:cNvPicPr>
          <p:nvPr>
            <p:ph sz="half" idx="2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5004048" y="1412776"/>
            <a:ext cx="381642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3861048"/>
            <a:ext cx="4498975" cy="2880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l-GR" sz="1600" b="0" dirty="0" smtClean="0">
                <a:latin typeface="Times New Roman" pitchFamily="18" charset="0"/>
                <a:cs typeface="Times New Roman" pitchFamily="18" charset="0"/>
              </a:rPr>
              <a:t>Όνειρο Θερινής Νυκτός,</a:t>
            </a:r>
            <a:r>
              <a:rPr lang="en-US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600" b="0" dirty="0" smtClean="0">
                <a:latin typeface="Times New Roman" pitchFamily="18" charset="0"/>
                <a:cs typeface="Times New Roman" pitchFamily="18" charset="0"/>
              </a:rPr>
              <a:t>Ουίλιαμ Σαίξπηρ</a:t>
            </a:r>
            <a:endParaRPr lang="el-GR" sz="1600" b="0" dirty="0"/>
          </a:p>
        </p:txBody>
      </p:sp>
      <p:pic>
        <p:nvPicPr>
          <p:cNvPr id="7" name="Content Placeholder 6" descr="http://strg.stageagent.com/images/show/450/a-midsummer-nights-dream-sbifuivd.uya.jpg"/>
          <p:cNvPicPr>
            <a:picLocks noGrp="1"/>
          </p:cNvPicPr>
          <p:nvPr>
            <p:ph sz="quarter" idx="4"/>
          </p:nvPr>
        </p:nvPicPr>
        <p:blipFill>
          <a:blip r:embed="rId3" cstate="screen"/>
          <a:stretch>
            <a:fillRect/>
          </a:stretch>
        </p:blipFill>
        <p:spPr bwMode="auto">
          <a:xfrm>
            <a:off x="5292080" y="4149080"/>
            <a:ext cx="367240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- Ορθογώνιο"/>
          <p:cNvSpPr/>
          <p:nvPr/>
        </p:nvSpPr>
        <p:spPr>
          <a:xfrm>
            <a:off x="4860032" y="908720"/>
            <a:ext cx="4283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Περιπέτεια με την τηλεόραση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Τζιάννι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Ροντάρι</a:t>
            </a:r>
            <a:endParaRPr lang="el-GR" sz="1600" dirty="0"/>
          </a:p>
        </p:txBody>
      </p:sp>
      <p:sp>
        <p:nvSpPr>
          <p:cNvPr id="11" name="Rectangle 10"/>
          <p:cNvSpPr/>
          <p:nvPr/>
        </p:nvSpPr>
        <p:spPr>
          <a:xfrm>
            <a:off x="0" y="332656"/>
            <a:ext cx="38519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l-G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504056"/>
          </a:xfrm>
        </p:spPr>
        <p:txBody>
          <a:bodyPr>
            <a:noAutofit/>
          </a:bodyPr>
          <a:lstStyle/>
          <a:p>
            <a:pPr algn="l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Περιπέτεια με την τηλεόραση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       </a:t>
            </a:r>
            <a:r>
              <a:rPr lang="el-GR" sz="2600" dirty="0" err="1" smtClean="0">
                <a:latin typeface="Times New Roman" pitchFamily="18" charset="0"/>
                <a:cs typeface="Times New Roman" pitchFamily="18" charset="0"/>
              </a:rPr>
              <a:t>Τζιάννι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600" dirty="0" err="1" smtClean="0">
                <a:latin typeface="Times New Roman" pitchFamily="18" charset="0"/>
                <a:cs typeface="Times New Roman" pitchFamily="18" charset="0"/>
              </a:rPr>
              <a:t>Ροντάρι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						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51520" y="620688"/>
            <a:ext cx="3528392" cy="28803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sz="1600" b="0" dirty="0" smtClean="0">
                <a:latin typeface="Times New Roman" pitchFamily="18" charset="0"/>
                <a:cs typeface="Times New Roman" pitchFamily="18" charset="0"/>
              </a:rPr>
              <a:t>Πλοκή έργου</a:t>
            </a:r>
            <a:endParaRPr lang="el-GR" sz="1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107504" y="980728"/>
            <a:ext cx="4176464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Ένα βράδυ ο κύριος </a:t>
            </a:r>
            <a:r>
              <a:rPr lang="el-GR" sz="1000" dirty="0" err="1" smtClean="0">
                <a:latin typeface="Times New Roman" pitchFamily="18" charset="0"/>
                <a:cs typeface="Times New Roman" pitchFamily="18" charset="0"/>
              </a:rPr>
              <a:t>Βερούτσι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 γύρναγε από τη δουλειά του. Ο κ.</a:t>
            </a:r>
          </a:p>
          <a:p>
            <a:pPr>
              <a:buNone/>
            </a:pPr>
            <a:r>
              <a:rPr lang="el-GR" sz="1000" dirty="0" err="1" smtClean="0">
                <a:latin typeface="Times New Roman" pitchFamily="18" charset="0"/>
                <a:cs typeface="Times New Roman" pitchFamily="18" charset="0"/>
              </a:rPr>
              <a:t>Βερούτσι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 μπορεί να ήτανε υπάλληλος του ταχυδρομείου, μπορεί όμως και</a:t>
            </a: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οδοντογιατρός. Μπορούμε να τον φανταστούμε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όπως θέλουμε. Να του</a:t>
            </a: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βάλουμε μουστάκια;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Γένια; Άντε, ας έχει μουστάκια &amp; γένια. Ας </a:t>
            </a:r>
            <a:r>
              <a:rPr lang="el-GR" sz="1000" dirty="0" err="1" smtClean="0">
                <a:latin typeface="Times New Roman" pitchFamily="18" charset="0"/>
                <a:cs typeface="Times New Roman" pitchFamily="18" charset="0"/>
              </a:rPr>
              <a:t>φαντα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>
              <a:buNone/>
            </a:pPr>
            <a:r>
              <a:rPr lang="el-GR" sz="1000" dirty="0" err="1" smtClean="0">
                <a:latin typeface="Times New Roman" pitchFamily="18" charset="0"/>
                <a:cs typeface="Times New Roman" pitchFamily="18" charset="0"/>
              </a:rPr>
              <a:t>στούμε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 πώς είναι ντυμένος, πώς περπατά, πώς μιλά. Τώρα μιλά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με</a:t>
            </a: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τον εαυτό του… Ας κρυφακούσουμε τι λέει. </a:t>
            </a:r>
          </a:p>
          <a:p>
            <a:pPr>
              <a:buNone/>
            </a:pP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Επιτέλους γυρνάω σπίτι… Σπίτι μου, σπιτάκι μου &amp; </a:t>
            </a:r>
            <a:r>
              <a:rPr lang="el-GR" sz="1000" dirty="0" err="1" smtClean="0">
                <a:latin typeface="Times New Roman" pitchFamily="18" charset="0"/>
                <a:cs typeface="Times New Roman" pitchFamily="18" charset="0"/>
              </a:rPr>
              <a:t>σπιτοκαλυβάκι</a:t>
            </a:r>
            <a:endParaRPr lang="el-GR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μου. Δεν μπορώ άλλο. Είμαι ψόφιος. Κόσμος… κυκλοφορία… φασαρία…</a:t>
            </a: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Τώρα θα μπω στο σπίτι μου, θα κλειδώσω την πόρτα κι ο </a:t>
            </a:r>
            <a:r>
              <a:rPr lang="el-GR" sz="1000" b="1" dirty="0" smtClean="0">
                <a:latin typeface="Times New Roman" pitchFamily="18" charset="0"/>
                <a:cs typeface="Times New Roman" pitchFamily="18" charset="0"/>
              </a:rPr>
              <a:t>κόσμος</a:t>
            </a:r>
          </a:p>
          <a:p>
            <a:pPr>
              <a:buNone/>
            </a:pPr>
            <a:r>
              <a:rPr lang="el-GR" sz="1000" b="1" dirty="0" smtClean="0">
                <a:latin typeface="Times New Roman" pitchFamily="18" charset="0"/>
                <a:cs typeface="Times New Roman" pitchFamily="18" charset="0"/>
              </a:rPr>
              <a:t>ολόκληρος 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απέξω. Αυτό τουλάχιστον μπορώ να το κάνω. </a:t>
            </a:r>
            <a:r>
              <a:rPr lang="el-GR" sz="1000" dirty="0" err="1" smtClean="0">
                <a:latin typeface="Times New Roman" pitchFamily="18" charset="0"/>
                <a:cs typeface="Times New Roman" pitchFamily="18" charset="0"/>
              </a:rPr>
              <a:t>Να’μαι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, έφτασα.</a:t>
            </a: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Επιτέλους μόνος… Μα εσύ ποια είσαι; Από πού ξεφύτρωσες;</a:t>
            </a: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Μια νόστιμη κοπέλα που πριν λίγο δεν υπήρχε, τώρα στεκόταν κει,</a:t>
            </a: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χαμογελούσε &amp; έσταζε μέλι στον κ. </a:t>
            </a:r>
            <a:r>
              <a:rPr lang="el-GR" sz="1000" dirty="0" err="1" smtClean="0">
                <a:latin typeface="Times New Roman" pitchFamily="18" charset="0"/>
                <a:cs typeface="Times New Roman" pitchFamily="18" charset="0"/>
              </a:rPr>
              <a:t>Βερούτσι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Δε με γνωρίσατε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 κ. </a:t>
            </a:r>
            <a:r>
              <a:rPr lang="el-GR" sz="1000" dirty="0" err="1" smtClean="0">
                <a:latin typeface="Times New Roman" pitchFamily="18" charset="0"/>
                <a:cs typeface="Times New Roman" pitchFamily="18" charset="0"/>
              </a:rPr>
              <a:t>Βερούτσι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; Είμαι …</a:t>
            </a:r>
          </a:p>
          <a:p>
            <a:pPr>
              <a:buNone/>
            </a:pP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Κάπως έτσι ξεκίνησε η περιπέτειά του, </a:t>
            </a:r>
            <a:r>
              <a:rPr lang="el-GR" sz="1000" b="1" dirty="0" smtClean="0">
                <a:latin typeface="Times New Roman" pitchFamily="18" charset="0"/>
                <a:cs typeface="Times New Roman" pitchFamily="18" charset="0"/>
              </a:rPr>
              <a:t>μία περιπέτεια με την τηλεόραση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Μια εισβολή στο ΣΠΙΤΙ του από όλον τον ΚΟΣΜΟ κι αφού πέρασε</a:t>
            </a: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πολλά… Ξαφνικά ο κ. </a:t>
            </a:r>
            <a:r>
              <a:rPr lang="el-GR" sz="1000" dirty="0" err="1" smtClean="0">
                <a:latin typeface="Times New Roman" pitchFamily="18" charset="0"/>
                <a:cs typeface="Times New Roman" pitchFamily="18" charset="0"/>
              </a:rPr>
              <a:t>Βερούτσι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 άρχισε να ξεφωνίζει σαν τρελός…</a:t>
            </a:r>
          </a:p>
          <a:p>
            <a:pPr>
              <a:buNone/>
            </a:pP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Το βρήκα.</a:t>
            </a: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-Φτάνει να κλείσει κανείς την τηλεόραση κι όλοι είναι υποχρεωμένοι</a:t>
            </a: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να εξαφανιστούνε, να μείνουνε έξω από την πόρτα και να σ’ αφήσουνε</a:t>
            </a: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μόνο στην ησυχία σου …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Όμως , δε φτάνει να κλείσεις την πόρτα σου για </a:t>
            </a:r>
            <a:r>
              <a:rPr lang="el-GR" sz="1000" dirty="0" err="1" smtClean="0">
                <a:latin typeface="Times New Roman" pitchFamily="18" charset="0"/>
                <a:cs typeface="Times New Roman" pitchFamily="18" charset="0"/>
              </a:rPr>
              <a:t>ν’αφήσεις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 απέξω όλο τον</a:t>
            </a: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κόσμο, τα βάσανά του και τα προβλήματά του.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Κανένας δεν μπορεί </a:t>
            </a:r>
            <a:r>
              <a:rPr lang="el-GR" sz="1000" dirty="0" err="1" smtClean="0">
                <a:latin typeface="Times New Roman" pitchFamily="18" charset="0"/>
                <a:cs typeface="Times New Roman" pitchFamily="18" charset="0"/>
              </a:rPr>
              <a:t>πραγμα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>
              <a:buNone/>
            </a:pPr>
            <a:r>
              <a:rPr lang="el-GR" sz="1000" dirty="0" err="1" smtClean="0">
                <a:latin typeface="Times New Roman" pitchFamily="18" charset="0"/>
                <a:cs typeface="Times New Roman" pitchFamily="18" charset="0"/>
              </a:rPr>
              <a:t>τικά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 να απολαύσει τις χαρές της ζωής, όταν ξέρει – και μια </a:t>
            </a:r>
            <a:r>
              <a:rPr lang="el-GR" sz="1000" b="1" dirty="0" smtClean="0">
                <a:latin typeface="Times New Roman" pitchFamily="18" charset="0"/>
                <a:cs typeface="Times New Roman" pitchFamily="18" charset="0"/>
              </a:rPr>
              <a:t>Τηλεόραση </a:t>
            </a:r>
            <a:endParaRPr lang="el-GR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αρκεί να του μάθει – πως υπάρχουν άνθρωποι που είναι δυστυχισμένοι, </a:t>
            </a: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υποφέρουν, πεθαίνουν κάπου κοντά ή πολύ μακριά, μα πάντα πάνω σ’ αυτή</a:t>
            </a:r>
          </a:p>
          <a:p>
            <a:pPr>
              <a:buNone/>
            </a:pP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τη </a:t>
            </a:r>
            <a:r>
              <a:rPr lang="el-GR" sz="1000" b="1" dirty="0" smtClean="0">
                <a:latin typeface="Times New Roman" pitchFamily="18" charset="0"/>
                <a:cs typeface="Times New Roman" pitchFamily="18" charset="0"/>
              </a:rPr>
              <a:t>γη που είναι μια για όλους μας,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 που είναι </a:t>
            </a:r>
            <a:r>
              <a:rPr lang="el-GR" sz="1000" b="1" dirty="0" smtClean="0">
                <a:latin typeface="Times New Roman" pitchFamily="18" charset="0"/>
                <a:cs typeface="Times New Roman" pitchFamily="18" charset="0"/>
              </a:rPr>
              <a:t>το ίδιο σπίτι για όλους μας</a:t>
            </a:r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l-GR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576064"/>
          </a:xfrm>
        </p:spPr>
        <p:txBody>
          <a:bodyPr>
            <a:noAutofit/>
          </a:bodyPr>
          <a:lstStyle/>
          <a:p>
            <a:pPr algn="ctr"/>
            <a:r>
              <a:rPr lang="en-US" sz="1500" b="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l-GR" sz="15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500" b="0" dirty="0" smtClean="0">
                <a:latin typeface="Times New Roman" pitchFamily="18" charset="0"/>
                <a:cs typeface="Times New Roman" pitchFamily="18" charset="0"/>
              </a:rPr>
              <a:t>Οι μικροί μας </a:t>
            </a:r>
            <a:r>
              <a:rPr lang="el-GR" sz="1500" b="0" dirty="0" smtClean="0">
                <a:latin typeface="Times New Roman" pitchFamily="18" charset="0"/>
                <a:cs typeface="Times New Roman" pitchFamily="18" charset="0"/>
              </a:rPr>
              <a:t>ηθοποιοί απ</a:t>
            </a:r>
            <a:r>
              <a:rPr lang="el-GR" sz="1500" b="0" dirty="0" smtClean="0">
                <a:latin typeface="Times New Roman" pitchFamily="18" charset="0"/>
                <a:cs typeface="Times New Roman" pitchFamily="18" charset="0"/>
              </a:rPr>
              <a:t>ό την τάξη Ε2</a:t>
            </a:r>
            <a:endParaRPr lang="el-GR" sz="1500" b="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l-GR" sz="1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004048" y="980728"/>
            <a:ext cx="4139952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Κος </a:t>
            </a:r>
            <a:r>
              <a:rPr lang="el-GR" sz="1600" b="1" dirty="0" err="1" smtClean="0">
                <a:latin typeface="Times New Roman" pitchFamily="18" charset="0"/>
                <a:cs typeface="Times New Roman" pitchFamily="18" charset="0"/>
              </a:rPr>
              <a:t>Βερούτσι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	Λεονάρντο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Μούτσα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Εκφωνήτρια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	Αρχοντία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Μπατσούλη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Δημοσιογράφοι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Γκρέτα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Μπάτση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	Χρύσα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Ηλιάζι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, Έρις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Κοτσιάι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	Αριάδνη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Βισκαδουράκη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	Νεφέλη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Μήτρου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, Ελένη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Τσαγκλάκη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Γυμνάστρια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Μύριαμ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Erharuyi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Ληστής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		Αμαρίλντο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Μπούσι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Στρατηγός	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Μάρκελο  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Μουρατλάρι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Αθλητικογράφος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	Ραζβάν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Ανεκιτέι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Δράκοι: </a:t>
            </a:r>
            <a:r>
              <a:rPr lang="el-GR" sz="1600" b="1" dirty="0" err="1" smtClean="0">
                <a:latin typeface="Times New Roman" pitchFamily="18" charset="0"/>
                <a:cs typeface="Times New Roman" pitchFamily="18" charset="0"/>
              </a:rPr>
              <a:t>Νεφ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	Μινά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Γκάμπριέλ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	       </a:t>
            </a:r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Ντεσιμπέλ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	Άγγελος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Μαλίκ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ΚΟΜΗΣ ΔΡΑΚΟΣ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	Φατιόν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Σινανάι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500" b="1" dirty="0" smtClean="0">
                <a:latin typeface="Times New Roman" pitchFamily="18" charset="0"/>
                <a:cs typeface="Times New Roman" pitchFamily="18" charset="0"/>
              </a:rPr>
              <a:t>Δράκαινες: </a:t>
            </a:r>
            <a:r>
              <a:rPr lang="el-GR" sz="1500" b="1" dirty="0" err="1" smtClean="0">
                <a:latin typeface="Times New Roman" pitchFamily="18" charset="0"/>
                <a:cs typeface="Times New Roman" pitchFamily="18" charset="0"/>
              </a:rPr>
              <a:t>Ανερζί</a:t>
            </a:r>
            <a:r>
              <a:rPr lang="el-GR" sz="1500" dirty="0" smtClean="0">
                <a:latin typeface="Times New Roman" pitchFamily="18" charset="0"/>
                <a:cs typeface="Times New Roman" pitchFamily="18" charset="0"/>
              </a:rPr>
              <a:t>	     Αριάδνη </a:t>
            </a:r>
            <a:r>
              <a:rPr lang="el-GR" sz="1500" dirty="0" err="1" smtClean="0">
                <a:latin typeface="Times New Roman" pitchFamily="18" charset="0"/>
                <a:cs typeface="Times New Roman" pitchFamily="18" charset="0"/>
              </a:rPr>
              <a:t>Βισκαδουράκη</a:t>
            </a:r>
            <a:endParaRPr lang="el-GR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500" dirty="0" smtClean="0">
                <a:latin typeface="Times New Roman" pitchFamily="18" charset="0"/>
                <a:cs typeface="Times New Roman" pitchFamily="18" charset="0"/>
              </a:rPr>
              <a:t>	             </a:t>
            </a:r>
            <a:r>
              <a:rPr lang="el-GR" sz="1500" b="1" dirty="0" smtClean="0">
                <a:latin typeface="Times New Roman" pitchFamily="18" charset="0"/>
                <a:cs typeface="Times New Roman" pitchFamily="18" charset="0"/>
              </a:rPr>
              <a:t>Πεινάν</a:t>
            </a:r>
            <a:r>
              <a:rPr lang="el-GR" sz="1500" dirty="0" smtClean="0">
                <a:latin typeface="Times New Roman" pitchFamily="18" charset="0"/>
                <a:cs typeface="Times New Roman" pitchFamily="18" charset="0"/>
              </a:rPr>
              <a:t>	     Ελένη </a:t>
            </a:r>
            <a:r>
              <a:rPr lang="el-GR" sz="1500" dirty="0" err="1" smtClean="0">
                <a:latin typeface="Times New Roman" pitchFamily="18" charset="0"/>
                <a:cs typeface="Times New Roman" pitchFamily="18" charset="0"/>
              </a:rPr>
              <a:t>Τσαγκλάκη</a:t>
            </a:r>
            <a:endParaRPr lang="el-GR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500" dirty="0" smtClean="0">
                <a:latin typeface="Times New Roman" pitchFamily="18" charset="0"/>
                <a:cs typeface="Times New Roman" pitchFamily="18" charset="0"/>
              </a:rPr>
              <a:t>	             </a:t>
            </a:r>
            <a:r>
              <a:rPr lang="el-GR" sz="1500" b="1" dirty="0" err="1" smtClean="0">
                <a:latin typeface="Times New Roman" pitchFamily="18" charset="0"/>
                <a:cs typeface="Times New Roman" pitchFamily="18" charset="0"/>
              </a:rPr>
              <a:t>Πυρκαγέισον</a:t>
            </a:r>
            <a:r>
              <a:rPr lang="el-GR" sz="1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500" dirty="0" err="1" smtClean="0">
                <a:latin typeface="Times New Roman" pitchFamily="18" charset="0"/>
                <a:cs typeface="Times New Roman" pitchFamily="18" charset="0"/>
              </a:rPr>
              <a:t>Μύριαμ</a:t>
            </a:r>
            <a:r>
              <a:rPr lang="el-GR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Erharuyi</a:t>
            </a:r>
            <a:endParaRPr lang="el-GR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500" dirty="0" smtClean="0">
                <a:latin typeface="Times New Roman" pitchFamily="18" charset="0"/>
                <a:cs typeface="Times New Roman" pitchFamily="18" charset="0"/>
              </a:rPr>
              <a:t>	             </a:t>
            </a:r>
            <a:r>
              <a:rPr lang="el-GR" sz="1500" b="1" dirty="0" err="1" smtClean="0">
                <a:latin typeface="Times New Roman" pitchFamily="18" charset="0"/>
                <a:cs typeface="Times New Roman" pitchFamily="18" charset="0"/>
              </a:rPr>
              <a:t>Ρυπανσίν</a:t>
            </a:r>
            <a:r>
              <a:rPr lang="el-GR" sz="1500" dirty="0" smtClean="0"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el-GR" sz="1500" dirty="0" err="1" smtClean="0">
                <a:latin typeface="Times New Roman" pitchFamily="18" charset="0"/>
                <a:cs typeface="Times New Roman" pitchFamily="18" charset="0"/>
              </a:rPr>
              <a:t>Γκρέτα</a:t>
            </a:r>
            <a:r>
              <a:rPr lang="el-GR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500" dirty="0" err="1" smtClean="0">
                <a:latin typeface="Times New Roman" pitchFamily="18" charset="0"/>
                <a:cs typeface="Times New Roman" pitchFamily="18" charset="0"/>
              </a:rPr>
              <a:t>Μπάτση</a:t>
            </a:r>
            <a:endParaRPr lang="el-GR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500" dirty="0" smtClean="0"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lang="el-GR" sz="1500" b="1" dirty="0" err="1" smtClean="0">
                <a:latin typeface="Times New Roman" pitchFamily="18" charset="0"/>
                <a:cs typeface="Times New Roman" pitchFamily="18" charset="0"/>
              </a:rPr>
              <a:t>Χουλιγκάνα</a:t>
            </a:r>
            <a:r>
              <a:rPr lang="el-GR" sz="1500" dirty="0" smtClean="0">
                <a:latin typeface="Times New Roman" pitchFamily="18" charset="0"/>
                <a:cs typeface="Times New Roman" pitchFamily="18" charset="0"/>
              </a:rPr>
              <a:t>   Νεφέλη </a:t>
            </a:r>
            <a:r>
              <a:rPr lang="el-GR" sz="1500" dirty="0" err="1" smtClean="0">
                <a:latin typeface="Times New Roman" pitchFamily="18" charset="0"/>
                <a:cs typeface="Times New Roman" pitchFamily="18" charset="0"/>
              </a:rPr>
              <a:t>Μήτρου</a:t>
            </a:r>
            <a:endParaRPr lang="el-GR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500" dirty="0" smtClean="0"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lang="el-GR" sz="1500" b="1" dirty="0" err="1" smtClean="0">
                <a:latin typeface="Times New Roman" pitchFamily="18" charset="0"/>
                <a:cs typeface="Times New Roman" pitchFamily="18" charset="0"/>
              </a:rPr>
              <a:t>Χωματερόλ</a:t>
            </a:r>
            <a:r>
              <a:rPr lang="el-GR" sz="1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500" dirty="0" smtClean="0">
                <a:latin typeface="Times New Roman" pitchFamily="18" charset="0"/>
                <a:cs typeface="Times New Roman" pitchFamily="18" charset="0"/>
              </a:rPr>
              <a:t>   Έρις </a:t>
            </a:r>
            <a:r>
              <a:rPr lang="el-GR" sz="1500" dirty="0" err="1" smtClean="0">
                <a:latin typeface="Times New Roman" pitchFamily="18" charset="0"/>
                <a:cs typeface="Times New Roman" pitchFamily="18" charset="0"/>
              </a:rPr>
              <a:t>Κοτσιάι</a:t>
            </a:r>
            <a:endParaRPr lang="el-GR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634082"/>
          </a:xfrm>
        </p:spPr>
        <p:txBody>
          <a:bodyPr>
            <a:normAutofit fontScale="90000"/>
          </a:bodyPr>
          <a:lstStyle/>
          <a:p>
            <a:pPr algn="l"/>
            <a:r>
              <a:rPr lang="en-US" sz="2900" b="1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sz="2900" b="1" smtClean="0">
                <a:latin typeface="Times New Roman" pitchFamily="18" charset="0"/>
                <a:cs typeface="Times New Roman" pitchFamily="18" charset="0"/>
              </a:rPr>
              <a:t>Όνειρο </a:t>
            </a:r>
            <a:r>
              <a:rPr lang="el-GR" sz="2900" b="1" dirty="0" smtClean="0">
                <a:latin typeface="Times New Roman" pitchFamily="18" charset="0"/>
                <a:cs typeface="Times New Roman" pitchFamily="18" charset="0"/>
              </a:rPr>
              <a:t>Θερινής Νυκτός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	  </a:t>
            </a:r>
            <a:r>
              <a:rPr lang="el-GR" sz="2900" dirty="0" smtClean="0">
                <a:latin typeface="Times New Roman" pitchFamily="18" charset="0"/>
                <a:cs typeface="Times New Roman" pitchFamily="18" charset="0"/>
              </a:rPr>
              <a:t>Ουίλιαμ Σαίξπηρ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4040188" cy="864095"/>
          </a:xfrm>
        </p:spPr>
        <p:txBody>
          <a:bodyPr/>
          <a:lstStyle/>
          <a:p>
            <a:pPr algn="ctr"/>
            <a:r>
              <a:rPr lang="el-GR" sz="1600" b="0" dirty="0" smtClean="0">
                <a:latin typeface="Times New Roman" pitchFamily="18" charset="0"/>
                <a:cs typeface="Times New Roman" pitchFamily="18" charset="0"/>
              </a:rPr>
              <a:t>Πλοκή έργου</a:t>
            </a:r>
            <a:endParaRPr lang="el-GR" sz="1600" b="0" dirty="0" smtClean="0"/>
          </a:p>
          <a:p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04" y="1484784"/>
            <a:ext cx="4389884" cy="464137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Στην Αρχαία Αθήνα, ο βασιλιάς Θησέας πρόκειται να</a:t>
            </a: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παντρευτεί τη βασίλισσα των Αμαζόνων Ιππολύτη.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Καλείται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όμως να δώσει λύση στο πρόβλημα του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Αιγέα που θέλει να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παντρέψει την κόρη του </a:t>
            </a:r>
            <a:r>
              <a:rPr lang="el-GR" sz="2500" dirty="0" err="1" smtClean="0">
                <a:latin typeface="Times New Roman" pitchFamily="18" charset="0"/>
                <a:cs typeface="Times New Roman" pitchFamily="18" charset="0"/>
              </a:rPr>
              <a:t>Ερμία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 με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το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 Δημήτριο. Την </a:t>
            </a:r>
            <a:r>
              <a:rPr lang="el-GR" sz="2500" dirty="0" err="1" smtClean="0">
                <a:latin typeface="Times New Roman" pitchFamily="18" charset="0"/>
                <a:cs typeface="Times New Roman" pitchFamily="18" charset="0"/>
              </a:rPr>
              <a:t>Ερμία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 όμως αγαπά ο Λύσανδρος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ενώ το Δημήτριο η φίλη της, Έλενα. Ο Λύσανδρος το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σκάει με την </a:t>
            </a:r>
            <a:r>
              <a:rPr lang="el-GR" sz="2500" dirty="0" err="1" smtClean="0">
                <a:latin typeface="Times New Roman" pitchFamily="18" charset="0"/>
                <a:cs typeface="Times New Roman" pitchFamily="18" charset="0"/>
              </a:rPr>
              <a:t>Ερμία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, αφού πρώτα εμπιστεύονται το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μυστικό τους στην Έλενα. Θέλουν να πάνε στη θεία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του που μένει σε άλλη πόλη για να παντρευτούν εκεί. Η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Έλενα όμως, μαρτυρά τα πάντα στο Δημήτριο και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αποφασίζουν να τους ακολουθήσουν. Το βράδυ τους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βρίσκει όλους στο δάσος όπου εκεί έχει βρει καταφύγιο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και μια ομάδα ερασιτεχνών ηθοποιών που θα κάνει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πρόβες για ένα θεατρικό διαγωνισμό προς τιμήν του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γάμου του βασιλιά. Στο δάσος δυστυχώς </a:t>
            </a:r>
            <a:r>
              <a:rPr lang="el-GR" sz="2500" dirty="0" err="1" smtClean="0">
                <a:latin typeface="Times New Roman" pitchFamily="18" charset="0"/>
                <a:cs typeface="Times New Roman" pitchFamily="18" charset="0"/>
              </a:rPr>
              <a:t>γι’αυτούς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 ζουν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και τα ξωτικά. Ο </a:t>
            </a:r>
            <a:r>
              <a:rPr lang="el-GR" sz="2500" dirty="0" err="1" smtClean="0">
                <a:latin typeface="Times New Roman" pitchFamily="18" charset="0"/>
                <a:cs typeface="Times New Roman" pitchFamily="18" charset="0"/>
              </a:rPr>
              <a:t>Ομπερόν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, ο άρχοντάς τους, η Τιτάνια,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η βασίλισσά τους και οι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υπήκοοί τους. Ο </a:t>
            </a:r>
            <a:r>
              <a:rPr lang="el-GR" sz="2500" dirty="0" err="1" smtClean="0">
                <a:latin typeface="Times New Roman" pitchFamily="18" charset="0"/>
                <a:cs typeface="Times New Roman" pitchFamily="18" charset="0"/>
              </a:rPr>
              <a:t>Ομπερόν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 με 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η βοήθεια του υπηρέτη του </a:t>
            </a:r>
            <a:r>
              <a:rPr lang="el-GR" sz="2500" dirty="0" err="1" smtClean="0">
                <a:latin typeface="Times New Roman" pitchFamily="18" charset="0"/>
                <a:cs typeface="Times New Roman" pitchFamily="18" charset="0"/>
              </a:rPr>
              <a:t>Πακ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 θα σκαρώσουν μια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φάρσα στην Τιτάνια που θα φέρει τα πάνω κάτω. Πώς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θα ξεμπερδευτούν τελικά; Και τι θα γίνει με τους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τέσσερις νέους; </a:t>
            </a:r>
          </a:p>
          <a:p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620689"/>
            <a:ext cx="4041775" cy="432047"/>
          </a:xfrm>
        </p:spPr>
        <p:txBody>
          <a:bodyPr>
            <a:normAutofit/>
          </a:bodyPr>
          <a:lstStyle/>
          <a:p>
            <a:pPr algn="ctr"/>
            <a:r>
              <a:rPr lang="en-US" sz="1600" b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1600" b="0" smtClean="0">
                <a:latin typeface="Times New Roman" pitchFamily="18" charset="0"/>
                <a:cs typeface="Times New Roman" pitchFamily="18" charset="0"/>
              </a:rPr>
              <a:t>Οι </a:t>
            </a:r>
            <a:r>
              <a:rPr lang="el-GR" sz="1600" b="0" dirty="0" smtClean="0">
                <a:latin typeface="Times New Roman" pitchFamily="18" charset="0"/>
                <a:cs typeface="Times New Roman" pitchFamily="18" charset="0"/>
              </a:rPr>
              <a:t>μικροί μας </a:t>
            </a:r>
            <a:r>
              <a:rPr lang="el-GR" sz="1600" b="0" dirty="0" smtClean="0">
                <a:latin typeface="Times New Roman" pitchFamily="18" charset="0"/>
                <a:cs typeface="Times New Roman" pitchFamily="18" charset="0"/>
              </a:rPr>
              <a:t>ηθοποιοί από την τάξη Στ</a:t>
            </a:r>
            <a:endParaRPr lang="el-GR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032" y="1484784"/>
            <a:ext cx="4104456" cy="464137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Αφηγήτριες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     Σταυρούλα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Σερεβέτα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	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Μαρία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Ζαϊντάν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Πακ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           Ελευθερία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Γκικοπούλη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Ερμία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        Αθηνά Αγγελάκη</a:t>
            </a:r>
          </a:p>
          <a:p>
            <a:pPr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Λύσανδρος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Αλέξανδρος Χριστοφόρου  </a:t>
            </a:r>
          </a:p>
          <a:p>
            <a:pPr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Έλενα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Αφροδίτη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Μουφτάρη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Δημήτριος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Φραγκίσκος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Πρίντεζης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Τιτάνια  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Ελεάννα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Βρενόζι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Ομπερόν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Ερλίντ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Γκαλλάνι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Θησέας	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        Μαρία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Ζαϊντάν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Ιππολύτη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Ορνέλα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Ντάτσι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Αιγέας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           Σταυρούλα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Σερεβέτα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Πήτερ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           Αλέξανδρος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Δεληπέτρος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Νικ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Μπότομ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Φώτης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Κόρρα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Σναγκ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            Στέφανος Αραμπατζής</a:t>
            </a:r>
          </a:p>
          <a:p>
            <a:pPr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Νεράιδες	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Αγγελική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Γεωργακοπούλου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	            Μαρίνα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Μπεχίτ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Ορνέλα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Ντάτσι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579</Words>
  <Application>Microsoft Office PowerPoint</Application>
  <PresentationFormat>Προβολή στην οθόνη (4:3)</PresentationFormat>
  <Paragraphs>96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Office Theme</vt:lpstr>
      <vt:lpstr>                    ΘΕΑΤΡΙΚΗ ΒΡΑΔΙΑ                       65ο ΔΗΜΟΤΙΚΟ ΣΧΟΛΕΙΟ ΑΘΗΝΑΣ</vt:lpstr>
      <vt:lpstr>     Περιπέτεια με την τηλεόραση,        Τζιάννι  Ροντάρι        </vt:lpstr>
      <vt:lpstr>   Όνειρο Θερινής Νυκτός,      Ουίλιαμ Σαίξπηρ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Miltos</dc:creator>
  <cp:lastModifiedBy>Guest</cp:lastModifiedBy>
  <cp:revision>87</cp:revision>
  <dcterms:created xsi:type="dcterms:W3CDTF">2016-05-08T15:17:37Z</dcterms:created>
  <dcterms:modified xsi:type="dcterms:W3CDTF">2016-05-18T08:12:25Z</dcterms:modified>
</cp:coreProperties>
</file>