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61" r:id="rId4"/>
  </p:sldIdLst>
  <p:sldSz cx="9144000" cy="6858000" type="screen4x3"/>
  <p:notesSz cx="9926638" cy="67976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624" cy="340264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621698" y="0"/>
            <a:ext cx="4302624" cy="340264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0793455E-F6F4-44F7-8B50-CB8BA2EC97A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92200" y="3228706"/>
            <a:ext cx="7942239" cy="3059116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2" y="6456324"/>
            <a:ext cx="4302624" cy="340264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621698" y="6456324"/>
            <a:ext cx="4302624" cy="340264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66287315-A65B-4FEA-9792-6D4DEB92A9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30E-443F-44A2-80F1-900617490014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3151-9C8E-4205-8043-13EAA6244755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3B27-9229-4EBA-B79F-52756E84F8BF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956E-B8BE-49C1-B7CE-13E87947629E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C702-52F7-4D0A-B540-5712093063EE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9892-2BA0-4755-82E4-2754F32777CE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BCF3-C92A-47A1-B48E-264522194511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70C-7C9C-4A7F-8B09-AEC9309B440C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EC83-744C-4B69-932C-6A7188A9438E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14ED-517B-49BE-92A0-BB0533B727EC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83C6-9082-476B-9CCE-181F41943F9E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228A-DF87-4D54-BA81-93F8A9AC9D86}" type="datetime1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A50F-49CD-484E-BFF7-0918516FA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					               </a:t>
            </a:r>
            <a:r>
              <a:rPr lang="el-GR" sz="2000" dirty="0" smtClean="0"/>
              <a:t>ΘΕΑΤΡΙΚΗ ΒΡΑΔΙΑ</a:t>
            </a:r>
            <a:br>
              <a:rPr lang="el-GR" sz="2000" dirty="0" smtClean="0"/>
            </a:br>
            <a:r>
              <a:rPr lang="en-US" sz="2000" dirty="0" smtClean="0"/>
              <a:t>				                  </a:t>
            </a:r>
            <a:r>
              <a:rPr lang="el-GR" sz="2000" dirty="0" smtClean="0"/>
              <a:t>65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ΔΗΜΟΤΙΚΟ ΣΧΟΛΕΙΟ ΑΘΗΝΑΣ</a:t>
            </a:r>
            <a:endParaRPr lang="el-GR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 smtClean="0">
                <a:latin typeface="Times New Roman" pitchFamily="18" charset="0"/>
                <a:cs typeface="Times New Roman" pitchFamily="18" charset="0"/>
              </a:rPr>
            </a:br>
            <a:endParaRPr lang="el-GR" sz="1600" b="0" dirty="0"/>
          </a:p>
        </p:txBody>
      </p:sp>
      <p:pic>
        <p:nvPicPr>
          <p:cNvPr id="8" name="Content Placeholder 7" descr="http://ebooks.edu.gr/modules/ebook/show.php/DSDIM-F113/323/2172,7945/images/image103.jpg"/>
          <p:cNvPicPr>
            <a:picLocks noGrp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004048" y="1412776"/>
            <a:ext cx="38164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861048"/>
            <a:ext cx="4498975" cy="288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Όνειρο Θερινής Νυκτός,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Ουίλιαμ Σαίξπηρ</a:t>
            </a:r>
            <a:endParaRPr lang="el-GR" sz="1600" b="0" dirty="0"/>
          </a:p>
        </p:txBody>
      </p:sp>
      <p:pic>
        <p:nvPicPr>
          <p:cNvPr id="7" name="Content Placeholder 6" descr="http://strg.stageagent.com/images/show/450/a-midsummer-nights-dream-sbifuivd.uya.jpg"/>
          <p:cNvPicPr>
            <a:picLocks noGrp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5292080" y="4149080"/>
            <a:ext cx="36724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Ορθογώνιο"/>
          <p:cNvSpPr/>
          <p:nvPr/>
        </p:nvSpPr>
        <p:spPr>
          <a:xfrm>
            <a:off x="4860032" y="908720"/>
            <a:ext cx="4283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Περιπέτεια με την τηλεόραση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Τζιάννι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Ροντάρι</a:t>
            </a:r>
            <a:endParaRPr lang="el-GR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332656"/>
            <a:ext cx="3851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l-G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504056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Περιπέτεια με την τηλεόραση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       </a:t>
            </a:r>
            <a:r>
              <a:rPr lang="el-GR" sz="2600" dirty="0" err="1" smtClean="0">
                <a:latin typeface="Times New Roman" pitchFamily="18" charset="0"/>
                <a:cs typeface="Times New Roman" pitchFamily="18" charset="0"/>
              </a:rPr>
              <a:t>Τζιάννι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600" dirty="0" err="1" smtClean="0">
                <a:latin typeface="Times New Roman" pitchFamily="18" charset="0"/>
                <a:cs typeface="Times New Roman" pitchFamily="18" charset="0"/>
              </a:rPr>
              <a:t>Ροντάρι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1520" y="620688"/>
            <a:ext cx="3528392" cy="2880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Πλοκή έργου</a:t>
            </a:r>
            <a:endParaRPr lang="el-GR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07504" y="980728"/>
            <a:ext cx="4176464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Ένα βράδυ ο κύριος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γύρναγε από τη δουλειά του. Ο κ.</a:t>
            </a:r>
          </a:p>
          <a:p>
            <a:pPr>
              <a:buNone/>
            </a:pP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μπορεί να ήτανε υπάλληλος του ταχυδρομείου, μπορεί όμως και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οδοντογιατρός. Μπορούμε να τον φανταστούμε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όπως θέλουμε. Να του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βάλουμε μουστάκια;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Γένια; Άντε, ας έχει μουστάκια &amp; γένια. Ας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φαντα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στούμε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πώς είναι ντυμένος, πώς περπατά, πώς μιλά. Τώρα μιλά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με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τον εαυτό του… Ας κρυφακούσουμε τι λέει. 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Επιτέλους γυρνάω σπίτι… Σπίτι μου, σπιτάκι μου &amp;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σπιτοκαλυβάκι</a:t>
            </a:r>
            <a:endParaRPr lang="el-G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μου. Δεν μπορώ άλλο. Είμαι ψόφιος. Κόσμος… κυκλοφορία… φασαρία…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Τώρα θα μπω στο σπίτι μου, θα κλειδώσω την πόρτα κι ο </a:t>
            </a: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κόσμος</a:t>
            </a:r>
          </a:p>
          <a:p>
            <a:pPr>
              <a:buNone/>
            </a:pP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ολόκληρος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απέξω. Αυτό τουλάχιστον μπορώ να το κάνω.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Να’μαι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, έφτασα.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Επιτέλους μόνος… Μα εσύ ποια είσαι; Από πού ξεφύτρωσες;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Μια νόστιμη κοπέλα που πριν λίγο δεν υπήρχε, τώρα στεκόταν κει,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χαμογελούσε &amp; έσταζε μέλι στον κ.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Δε με γνωρίσατε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κ.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; Είμαι …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Κάπως έτσι ξεκίνησε η περιπέτειά του, </a:t>
            </a: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μία περιπέτεια με την τηλεόραση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Μια εισβολή στο ΣΠΙΤΙ του από όλον τον ΚΟΣΜΟ κι αφού πέρασε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πολλά… Ξαφνικά ο κ.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άρχισε να ξεφωνίζει σαν τρελός…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Το βρήκα.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-Φτάνει να κλείσει κανείς την τηλεόραση κι όλοι είναι υποχρεωμένοι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να εξαφανιστούνε, να μείνουνε έξω από την πόρτα και να σ’ αφήσουνε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μόνο στην ησυχία σου …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Όμως , δε φτάνει να κλείσεις την πόρτα σου για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ν’αφήσεις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απέξω όλο τον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κόσμο, τα βάσανά του και τα προβλήματά του.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Κανένας δεν μπορεί </a:t>
            </a: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πραγμα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el-GR" sz="1000" dirty="0" err="1" smtClean="0">
                <a:latin typeface="Times New Roman" pitchFamily="18" charset="0"/>
                <a:cs typeface="Times New Roman" pitchFamily="18" charset="0"/>
              </a:rPr>
              <a:t>τικά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να απολαύσει τις χαρές της ζωής, όταν ξέρει – και μια </a:t>
            </a: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Τηλεόραση </a:t>
            </a:r>
            <a:endParaRPr lang="el-G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αρκεί να του μάθει – πως υπάρχουν άνθρωποι που είναι δυστυχισμένοι, 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υποφέρουν, πεθαίνουν κάπου κοντά ή πολύ μακριά, μα πάντα πάνω σ’ αυτή</a:t>
            </a:r>
          </a:p>
          <a:p>
            <a:pPr>
              <a:buNone/>
            </a:pP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τη </a:t>
            </a: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γη που είναι μια για όλους μας,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που είναι </a:t>
            </a:r>
            <a:r>
              <a:rPr lang="el-GR" sz="1000" b="1" dirty="0" smtClean="0">
                <a:latin typeface="Times New Roman" pitchFamily="18" charset="0"/>
                <a:cs typeface="Times New Roman" pitchFamily="18" charset="0"/>
              </a:rPr>
              <a:t>το ίδιο σπίτι για όλους μας</a:t>
            </a:r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576064"/>
          </a:xfrm>
        </p:spPr>
        <p:txBody>
          <a:bodyPr>
            <a:noAutofit/>
          </a:bodyPr>
          <a:lstStyle/>
          <a:p>
            <a:pPr algn="ctr"/>
            <a:r>
              <a:rPr lang="en-US" sz="1500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15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b="0" dirty="0" smtClean="0">
                <a:latin typeface="Times New Roman" pitchFamily="18" charset="0"/>
                <a:cs typeface="Times New Roman" pitchFamily="18" charset="0"/>
              </a:rPr>
              <a:t>Οι μικροί μας </a:t>
            </a:r>
            <a:r>
              <a:rPr lang="el-GR" sz="1500" b="0" dirty="0" smtClean="0">
                <a:latin typeface="Times New Roman" pitchFamily="18" charset="0"/>
                <a:cs typeface="Times New Roman" pitchFamily="18" charset="0"/>
              </a:rPr>
              <a:t>ηθοποιοί απ</a:t>
            </a:r>
            <a:r>
              <a:rPr lang="el-GR" sz="1500" b="0" dirty="0" smtClean="0">
                <a:latin typeface="Times New Roman" pitchFamily="18" charset="0"/>
                <a:cs typeface="Times New Roman" pitchFamily="18" charset="0"/>
              </a:rPr>
              <a:t>ό την τάξη Ε2</a:t>
            </a:r>
            <a:endParaRPr lang="el-GR" sz="1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004048" y="980728"/>
            <a:ext cx="4139952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Κος </a:t>
            </a:r>
            <a:r>
              <a:rPr lang="el-GR" sz="1600" b="1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Λεονάρντο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Μούτσα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Εκφωνήτρια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Αρχοντία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Μπατσούλη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Δημοσιογράφοι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Γκρέτα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Μπάτση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Χρύσα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Ηλιάζι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 Έρις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Κοτσιάι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Αριάδνη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Βισκαδουράκη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Νεφέλη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Μήτρου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 Ελένη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Τσαγκλάκη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Γυμνάστρια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Μύριαμ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Erharuyi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Ληστής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	Αμαρίλντο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Μπούσι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Στρατηγός	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Μάρκελο  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Μουρατλάρι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Αθλητικογράφος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Ραζβάν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Ανεκιτέι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Δράκοι: </a:t>
            </a:r>
            <a:r>
              <a:rPr lang="el-GR" sz="1600" b="1" dirty="0" err="1" smtClean="0">
                <a:latin typeface="Times New Roman" pitchFamily="18" charset="0"/>
                <a:cs typeface="Times New Roman" pitchFamily="18" charset="0"/>
              </a:rPr>
              <a:t>Νεφ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Μινά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Γκάμπριέλ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Ντεσιμπέλ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Άγγελος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Μαλίκ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ΚΟΜΗΣ ΔΡΑΚΟΣ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	Φατιόν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Σινανάι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b="1" dirty="0" smtClean="0">
                <a:latin typeface="Times New Roman" pitchFamily="18" charset="0"/>
                <a:cs typeface="Times New Roman" pitchFamily="18" charset="0"/>
              </a:rPr>
              <a:t>Δράκαινες: </a:t>
            </a:r>
            <a:r>
              <a:rPr lang="el-GR" sz="1500" b="1" dirty="0" err="1" smtClean="0">
                <a:latin typeface="Times New Roman" pitchFamily="18" charset="0"/>
                <a:cs typeface="Times New Roman" pitchFamily="18" charset="0"/>
              </a:rPr>
              <a:t>Ανερζί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Αριάδνη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Βισκαδουράκη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l-GR" sz="1500" b="1" dirty="0" smtClean="0">
                <a:latin typeface="Times New Roman" pitchFamily="18" charset="0"/>
                <a:cs typeface="Times New Roman" pitchFamily="18" charset="0"/>
              </a:rPr>
              <a:t>Πεινάν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Ελένη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Τσαγκλάκη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l-GR" sz="1500" b="1" dirty="0" err="1" smtClean="0">
                <a:latin typeface="Times New Roman" pitchFamily="18" charset="0"/>
                <a:cs typeface="Times New Roman" pitchFamily="18" charset="0"/>
              </a:rPr>
              <a:t>Πυρκαγέισον</a:t>
            </a:r>
            <a:r>
              <a:rPr lang="el-GR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Μύριαμ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Erharuyi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l-GR" sz="1500" b="1" dirty="0" err="1" smtClean="0">
                <a:latin typeface="Times New Roman" pitchFamily="18" charset="0"/>
                <a:cs typeface="Times New Roman" pitchFamily="18" charset="0"/>
              </a:rPr>
              <a:t>Ρυπανσίν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Γκρέτα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Μπάτση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l-GR" sz="1500" b="1" dirty="0" err="1" smtClean="0">
                <a:latin typeface="Times New Roman" pitchFamily="18" charset="0"/>
                <a:cs typeface="Times New Roman" pitchFamily="18" charset="0"/>
              </a:rPr>
              <a:t>Χουλιγκάνα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   Νεφέλη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Μήτρου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l-GR" sz="1500" b="1" dirty="0" err="1" smtClean="0">
                <a:latin typeface="Times New Roman" pitchFamily="18" charset="0"/>
                <a:cs typeface="Times New Roman" pitchFamily="18" charset="0"/>
              </a:rPr>
              <a:t>Χωματερόλ</a:t>
            </a:r>
            <a:r>
              <a:rPr lang="el-GR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 smtClean="0">
                <a:latin typeface="Times New Roman" pitchFamily="18" charset="0"/>
                <a:cs typeface="Times New Roman" pitchFamily="18" charset="0"/>
              </a:rPr>
              <a:t>   Έρις </a:t>
            </a:r>
            <a:r>
              <a:rPr lang="el-GR" sz="1500" dirty="0" err="1" smtClean="0">
                <a:latin typeface="Times New Roman" pitchFamily="18" charset="0"/>
                <a:cs typeface="Times New Roman" pitchFamily="18" charset="0"/>
              </a:rPr>
              <a:t>Κοτσιάι</a:t>
            </a:r>
            <a:endParaRPr lang="el-GR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900" b="1" smtClean="0">
                <a:latin typeface="Times New Roman" pitchFamily="18" charset="0"/>
                <a:cs typeface="Times New Roman" pitchFamily="18" charset="0"/>
              </a:rPr>
              <a:t>Όνειρο </a:t>
            </a:r>
            <a:r>
              <a:rPr lang="el-GR" sz="2900" b="1" dirty="0" smtClean="0">
                <a:latin typeface="Times New Roman" pitchFamily="18" charset="0"/>
                <a:cs typeface="Times New Roman" pitchFamily="18" charset="0"/>
              </a:rPr>
              <a:t>Θερινής Νυκτός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  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Ουίλιαμ Σαίξπηρ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040188" cy="864095"/>
          </a:xfrm>
        </p:spPr>
        <p:txBody>
          <a:bodyPr/>
          <a:lstStyle/>
          <a:p>
            <a:pPr algn="ct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Πλοκή έργου</a:t>
            </a:r>
            <a:endParaRPr lang="el-GR" sz="1600" b="0" dirty="0" smtClean="0"/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484784"/>
            <a:ext cx="4389884" cy="46413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Στην Αρχαία Αθήνα, ο βασιλιάς Θησέας πρόκειται να</a:t>
            </a: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παντρευτεί τη βασίλισσα των Αμαζόνων Ιππολύτη.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Καλείται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όμως να δώσει λύση στο πρόβλημα του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Αιγέα που θέλει να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παντρέψει την κόρη του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Ερμία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με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Δημήτριο. Την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Ερμία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όμως αγαπά ο Λύσανδρος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ενώ το Δημήτριο η φίλη της, Έλενα. Ο Λύσανδρος το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σκάει με την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Ερμία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, αφού πρώτα εμπιστεύονται το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μυστικό τους στην Έλενα. Θέλουν να πάνε στη θεία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του που μένει σε άλλη πόλη για να παντρευτούν εκεί. Η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Έλενα όμως, μαρτυρά τα πάντα στο Δημήτριο και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αποφασίζουν να τους ακολουθήσουν. Το βράδυ τους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βρίσκει όλους στο δάσος όπου εκεί έχει βρει καταφύγιο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και μια ομάδα ερασιτεχνών ηθοποιών που θα κάνει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πρόβες για ένα θεατρικό διαγωνισμό προς τιμήν του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γάμου του βασιλιά. Στο δάσος δυστυχώς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γι’αυτούς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ζουν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και τα ξωτικά. Ο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Ομπερόν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, ο άρχοντάς τους, η Τιτάνια,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η βασίλισσά τους και οι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υπήκοοί τους. Ο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Ομπερόν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με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η βοήθεια του υπηρέτη του </a:t>
            </a:r>
            <a:r>
              <a:rPr lang="el-GR" sz="2500" dirty="0" err="1" smtClean="0">
                <a:latin typeface="Times New Roman" pitchFamily="18" charset="0"/>
                <a:cs typeface="Times New Roman" pitchFamily="18" charset="0"/>
              </a:rPr>
              <a:t>Πακ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θα σκαρώσουν μια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φάρσα στην Τιτάνια που θα φέρει τα πάνω κάτω. Πώς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θα ξεμπερδευτούν τελικά; Και τι θα γίνει με τους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τέσσερις νέους; </a:t>
            </a:r>
          </a:p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20689"/>
            <a:ext cx="4041775" cy="432047"/>
          </a:xfrm>
        </p:spPr>
        <p:txBody>
          <a:bodyPr>
            <a:normAutofit/>
          </a:bodyPr>
          <a:lstStyle/>
          <a:p>
            <a:pPr algn="ctr"/>
            <a:r>
              <a:rPr lang="en-US" sz="1600" b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b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μικροί μας </a:t>
            </a:r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ηθοποιοί από την τάξη Στ</a:t>
            </a:r>
            <a:endParaRPr lang="el-GR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484784"/>
            <a:ext cx="4104456" cy="46413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Αφηγήτριες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Σταυρούλα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Σερεβέτα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Μαρία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Ζαϊντάν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Πακ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           Ελευθερία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Γκικοπούλη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Ερμία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Αθηνά Αγγελάκη</a:t>
            </a: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Λύσανδρος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Αλέξανδρος Χριστοφόρου  </a:t>
            </a: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Έλενα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Αφροδίτη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Μουφτάρη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Δημήτριος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Φραγκίσκος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Πρίντεζης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Τιτάνια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Ελεάννα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Βρενόζι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Ομπερόν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Ερλίντ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Γκαλλάνι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Θησέας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Μαρία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Ζαϊντάν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Ιππολύτη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Ορνέλα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Ντάτσι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Αιγέας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           Σταυρούλα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Σερεβέτα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Πήτερ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           Αλέξανδρος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Δεληπέτρος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Νικ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Μπότομ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Φώτης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Κόρρα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Σναγκ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            Στέφανος Αραμπατζής</a:t>
            </a: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Νεράιδες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Αγγελική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Γεωργακοπούλου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	            Μαρίνα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Μπεχίτ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Ορνέλα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Ντάτσι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579</Words>
  <Application>Microsoft Office PowerPoint</Application>
  <PresentationFormat>Προβολή στην οθόνη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                    ΘΕΑΤΡΙΚΗ ΒΡΑΔΙΑ                       65ο ΔΗΜΟΤΙΚΟ ΣΧΟΛΕΙΟ ΑΘΗΝΑΣ</vt:lpstr>
      <vt:lpstr>     Περιπέτεια με την τηλεόραση,        Τζιάννι  Ροντάρι        </vt:lpstr>
      <vt:lpstr>   Όνειρο Θερινής Νυκτός,      Ουίλιαμ Σαίξπηρ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Miltos</dc:creator>
  <cp:lastModifiedBy>Guest</cp:lastModifiedBy>
  <cp:revision>87</cp:revision>
  <dcterms:created xsi:type="dcterms:W3CDTF">2016-05-08T15:17:37Z</dcterms:created>
  <dcterms:modified xsi:type="dcterms:W3CDTF">2016-05-18T08:12:25Z</dcterms:modified>
</cp:coreProperties>
</file>